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2" r:id="rId2"/>
    <p:sldId id="257" r:id="rId3"/>
    <p:sldId id="256" r:id="rId4"/>
    <p:sldId id="265" r:id="rId5"/>
    <p:sldId id="258" r:id="rId6"/>
    <p:sldId id="259" r:id="rId7"/>
    <p:sldId id="260" r:id="rId8"/>
    <p:sldId id="261" r:id="rId9"/>
    <p:sldId id="264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25" autoAdjust="0"/>
    <p:restoredTop sz="94660"/>
  </p:normalViewPr>
  <p:slideViewPr>
    <p:cSldViewPr snapToGrid="0">
      <p:cViewPr>
        <p:scale>
          <a:sx n="71" d="100"/>
          <a:sy n="71" d="100"/>
        </p:scale>
        <p:origin x="-388" y="-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86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79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950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226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9894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778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3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600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085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505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0672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572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12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771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924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8100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26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Global Earth Rover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global, autonomous, and remoted supervision bot.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321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r>
              <a:rPr lang="fr-FR" dirty="0"/>
              <a:t>Diagramme de classe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329760" y="1223999"/>
            <a:ext cx="9216000" cy="4896000"/>
            <a:chOff x="576000" y="1512000"/>
            <a:chExt cx="9216000" cy="4896000"/>
          </a:xfrm>
        </p:grpSpPr>
        <p:sp>
          <p:nvSpPr>
            <p:cNvPr id="5" name="Rectangle 4"/>
            <p:cNvSpPr/>
            <p:nvPr/>
          </p:nvSpPr>
          <p:spPr>
            <a:xfrm>
              <a:off x="576000" y="1512000"/>
              <a:ext cx="2880000" cy="358668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6" name="Connecteur droit 5"/>
            <p:cNvSpPr/>
            <p:nvPr/>
          </p:nvSpPr>
          <p:spPr>
            <a:xfrm>
              <a:off x="576000" y="2088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007999" y="159732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dirty="0" err="1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MainActivity</a:t>
              </a:r>
              <a:endParaRPr lang="fr-FR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8000" y="2232000"/>
              <a:ext cx="2808000" cy="3866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dirty="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</a:t>
              </a:r>
              <a:r>
                <a:rPr lang="fr-FR" sz="1800" b="0" i="0" u="none" strike="noStrike" kern="1200" dirty="0" err="1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mbuttonManualMode</a:t>
              </a:r>
              <a:endParaRPr lang="fr-FR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9" name="Connecteur droit 8"/>
            <p:cNvSpPr/>
            <p:nvPr/>
          </p:nvSpPr>
          <p:spPr>
            <a:xfrm>
              <a:off x="576000" y="4320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864000" y="4405319"/>
              <a:ext cx="2592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+void onCreate()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864000" y="4752000"/>
              <a:ext cx="2520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+void onClick()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48000" y="260532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+mbuttonAccMode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48000" y="303732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dirty="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</a:t>
              </a:r>
              <a:r>
                <a:rPr lang="fr-FR" sz="1800" b="0" i="0" u="none" strike="noStrike" kern="1200" dirty="0" err="1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mbuttonGPSMode</a:t>
              </a:r>
              <a:endParaRPr lang="fr-FR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648000" y="338400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+mbuttonClose</a:t>
              </a:r>
            </a:p>
          </p:txBody>
        </p:sp>
        <p:sp>
          <p:nvSpPr>
            <p:cNvPr id="15" name="Connecteur droit 14"/>
            <p:cNvSpPr/>
            <p:nvPr/>
          </p:nvSpPr>
          <p:spPr>
            <a:xfrm>
              <a:off x="576000" y="3816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12000" y="1655999"/>
              <a:ext cx="2880000" cy="381600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128000" y="174132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ManualActivity</a:t>
              </a:r>
            </a:p>
          </p:txBody>
        </p:sp>
        <p:sp>
          <p:nvSpPr>
            <p:cNvPr id="18" name="Connecteur droit 17"/>
            <p:cNvSpPr/>
            <p:nvPr/>
          </p:nvSpPr>
          <p:spPr>
            <a:xfrm>
              <a:off x="6912000" y="2160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9" name="Connecteur droit 18"/>
            <p:cNvSpPr/>
            <p:nvPr/>
          </p:nvSpPr>
          <p:spPr>
            <a:xfrm>
              <a:off x="6912000" y="3816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20" name="Connecteur droit 19"/>
            <p:cNvSpPr/>
            <p:nvPr/>
          </p:nvSpPr>
          <p:spPr>
            <a:xfrm>
              <a:off x="6912000" y="4248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025760" y="2232000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+String mstrVitesseMD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056000" y="2592000"/>
              <a:ext cx="2736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+String mstrVitesseMG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7056000" y="2951999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+String mstrSensMD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7056000" y="3311999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+String mstrSensMG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983999" y="4392000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void onCreate()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983999" y="4752000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+void onClick()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6983999" y="5112000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+void GestionRobot()</a:t>
              </a:r>
            </a:p>
          </p:txBody>
        </p:sp>
        <p:sp>
          <p:nvSpPr>
            <p:cNvPr id="28" name="Connecteur droit 27"/>
            <p:cNvSpPr/>
            <p:nvPr/>
          </p:nvSpPr>
          <p:spPr>
            <a:xfrm>
              <a:off x="3456000" y="1944000"/>
              <a:ext cx="3456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00000" y="4176000"/>
              <a:ext cx="3096000" cy="223200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0" name="Connecteur droit 29"/>
            <p:cNvSpPr/>
            <p:nvPr/>
          </p:nvSpPr>
          <p:spPr>
            <a:xfrm>
              <a:off x="3600000" y="4680000"/>
              <a:ext cx="3096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888000" y="4320000"/>
              <a:ext cx="288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CNetworkCommunication</a:t>
              </a:r>
            </a:p>
          </p:txBody>
        </p:sp>
        <p:sp>
          <p:nvSpPr>
            <p:cNvPr id="32" name="Connecteur droit 31"/>
            <p:cNvSpPr/>
            <p:nvPr/>
          </p:nvSpPr>
          <p:spPr>
            <a:xfrm>
              <a:off x="3600000" y="5184000"/>
              <a:ext cx="3096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3" name="Connecteur droit 32"/>
            <p:cNvSpPr/>
            <p:nvPr/>
          </p:nvSpPr>
          <p:spPr>
            <a:xfrm>
              <a:off x="3600000" y="5760000"/>
              <a:ext cx="3096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4" name="Connecteur droit 33"/>
            <p:cNvSpPr/>
            <p:nvPr/>
          </p:nvSpPr>
          <p:spPr>
            <a:xfrm>
              <a:off x="7920000" y="5472000"/>
              <a:ext cx="0" cy="5040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5" name="Connecteur droit 34"/>
            <p:cNvSpPr/>
            <p:nvPr/>
          </p:nvSpPr>
          <p:spPr>
            <a:xfrm flipH="1">
              <a:off x="6696000" y="5976000"/>
              <a:ext cx="1224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7649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r>
              <a:rPr lang="fr-FR" dirty="0"/>
              <a:t>Diagramme de </a:t>
            </a:r>
            <a:r>
              <a:rPr lang="fr-FR" dirty="0" smtClean="0"/>
              <a:t>séquence</a:t>
            </a:r>
            <a:endParaRPr lang="fr-FR" dirty="0"/>
          </a:p>
        </p:txBody>
      </p:sp>
      <p:grpSp>
        <p:nvGrpSpPr>
          <p:cNvPr id="51" name="Groupe 50"/>
          <p:cNvGrpSpPr/>
          <p:nvPr/>
        </p:nvGrpSpPr>
        <p:grpSpPr>
          <a:xfrm>
            <a:off x="1081694" y="1381319"/>
            <a:ext cx="7488000" cy="4464000"/>
            <a:chOff x="1512000" y="1872000"/>
            <a:chExt cx="7488000" cy="4464000"/>
          </a:xfrm>
        </p:grpSpPr>
        <p:sp>
          <p:nvSpPr>
            <p:cNvPr id="52" name="Rectangle 51"/>
            <p:cNvSpPr/>
            <p:nvPr/>
          </p:nvSpPr>
          <p:spPr>
            <a:xfrm>
              <a:off x="2520000" y="4464000"/>
              <a:ext cx="288000" cy="187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grpSp>
          <p:nvGrpSpPr>
            <p:cNvPr id="53" name="Groupe 52"/>
            <p:cNvGrpSpPr/>
            <p:nvPr/>
          </p:nvGrpSpPr>
          <p:grpSpPr>
            <a:xfrm>
              <a:off x="1512000" y="1872000"/>
              <a:ext cx="7488000" cy="4104000"/>
              <a:chOff x="1512000" y="1872000"/>
              <a:chExt cx="7488000" cy="410400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520000" y="2808000"/>
                <a:ext cx="288000" cy="720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512000" y="1872000"/>
                <a:ext cx="2304000" cy="79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 dirty="0" err="1">
                    <a:ln>
                      <a:noFill/>
                    </a:ln>
                    <a:latin typeface="Arial" pitchFamily="18"/>
                    <a:ea typeface="Microsoft YaHei" pitchFamily="2"/>
                    <a:cs typeface="Arial" pitchFamily="2"/>
                  </a:rPr>
                  <a:t>CManualActivity</a:t>
                </a:r>
                <a:endParaRPr lang="fr-FR" sz="1800" b="0" i="0" u="none" strike="noStrike" kern="1200" dirty="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56" name="Connecteur droit 55"/>
              <p:cNvSpPr/>
              <p:nvPr/>
            </p:nvSpPr>
            <p:spPr>
              <a:xfrm flipV="1">
                <a:off x="2664000" y="2664000"/>
                <a:ext cx="0" cy="1440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custDash>
                  <a:ds d="1440000" sp="1440000"/>
                  <a:ds d="1440000" sp="1440000"/>
                </a:custDash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480000" y="1872000"/>
                <a:ext cx="2520000" cy="79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>
                    <a:ln>
                      <a:noFill/>
                    </a:ln>
                    <a:latin typeface="Arial" pitchFamily="18"/>
                    <a:ea typeface="Microsoft YaHei" pitchFamily="2"/>
                    <a:cs typeface="Arial" pitchFamily="2"/>
                  </a:rPr>
                  <a:t>NetworkCommunication</a:t>
                </a:r>
              </a:p>
            </p:txBody>
          </p:sp>
          <p:sp>
            <p:nvSpPr>
              <p:cNvPr id="58" name="Connecteur droit 57"/>
              <p:cNvSpPr/>
              <p:nvPr/>
            </p:nvSpPr>
            <p:spPr>
              <a:xfrm>
                <a:off x="2664000" y="3528000"/>
                <a:ext cx="0" cy="9360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custDash>
                  <a:ds d="1440000" sp="1440000"/>
                  <a:ds d="1440000" sp="1440000"/>
                </a:custDash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703999" y="4941360"/>
                <a:ext cx="288000" cy="103463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0" name="Connecteur droit 59"/>
              <p:cNvSpPr/>
              <p:nvPr/>
            </p:nvSpPr>
            <p:spPr>
              <a:xfrm>
                <a:off x="2808000" y="3311999"/>
                <a:ext cx="576000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1" name="Connecteur droit 60"/>
              <p:cNvSpPr/>
              <p:nvPr/>
            </p:nvSpPr>
            <p:spPr>
              <a:xfrm>
                <a:off x="3384000" y="3311999"/>
                <a:ext cx="0" cy="11520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2" name="Connecteur droit 61"/>
              <p:cNvSpPr/>
              <p:nvPr/>
            </p:nvSpPr>
            <p:spPr>
              <a:xfrm flipH="1">
                <a:off x="2808000" y="4464000"/>
                <a:ext cx="576000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3" name="ZoneTexte 62"/>
              <p:cNvSpPr txBox="1"/>
              <p:nvPr/>
            </p:nvSpPr>
            <p:spPr>
              <a:xfrm>
                <a:off x="3384000" y="3613319"/>
                <a:ext cx="1800000" cy="34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>
                    <a:ln>
                      <a:noFill/>
                    </a:ln>
                    <a:latin typeface="Arial" pitchFamily="18"/>
                    <a:ea typeface="Microsoft YaHei" pitchFamily="2"/>
                    <a:cs typeface="Arial" pitchFamily="2"/>
                  </a:rPr>
                  <a:t>GestionRobot()</a:t>
                </a:r>
              </a:p>
            </p:txBody>
          </p:sp>
          <p:sp>
            <p:nvSpPr>
              <p:cNvPr id="64" name="Connecteur droit 63"/>
              <p:cNvSpPr/>
              <p:nvPr/>
            </p:nvSpPr>
            <p:spPr>
              <a:xfrm>
                <a:off x="2808000" y="4968000"/>
                <a:ext cx="489599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5" name="ZoneTexte 64"/>
              <p:cNvSpPr txBox="1"/>
              <p:nvPr/>
            </p:nvSpPr>
            <p:spPr>
              <a:xfrm>
                <a:off x="6192000" y="4608000"/>
                <a:ext cx="1368000" cy="34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>
                    <a:ln>
                      <a:noFill/>
                    </a:ln>
                    <a:latin typeface="Arial" pitchFamily="18"/>
                    <a:ea typeface="Microsoft YaHei" pitchFamily="2"/>
                    <a:cs typeface="Arial" pitchFamily="2"/>
                  </a:rPr>
                  <a:t>sendData()</a:t>
                </a:r>
              </a:p>
            </p:txBody>
          </p:sp>
          <p:sp>
            <p:nvSpPr>
              <p:cNvPr id="66" name="Connecteur droit 65"/>
              <p:cNvSpPr/>
              <p:nvPr/>
            </p:nvSpPr>
            <p:spPr>
              <a:xfrm flipH="1">
                <a:off x="2808000" y="5976000"/>
                <a:ext cx="489599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custDash>
                  <a:ds d="1440000" sp="1440000"/>
                  <a:ds d="1440000" sp="1440000"/>
                </a:custDash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7" name="Connecteur droit 66"/>
              <p:cNvSpPr/>
              <p:nvPr/>
            </p:nvSpPr>
            <p:spPr>
              <a:xfrm>
                <a:off x="7848000" y="2664000"/>
                <a:ext cx="0" cy="227736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custDash>
                  <a:ds d="1440000" sp="1440000"/>
                  <a:ds d="1440000" sp="1440000"/>
                </a:custDash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92768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89076" y="161365"/>
            <a:ext cx="8596668" cy="1320800"/>
          </a:xfrm>
        </p:spPr>
        <p:txBody>
          <a:bodyPr/>
          <a:lstStyle/>
          <a:p>
            <a:r>
              <a:rPr lang="fr-FR" dirty="0"/>
              <a:t>Code permettant de faire varier </a:t>
            </a:r>
            <a:r>
              <a:rPr lang="fr-FR" dirty="0" smtClean="0"/>
              <a:t>la </a:t>
            </a:r>
            <a:r>
              <a:rPr lang="fr-FR" dirty="0"/>
              <a:t>vitesse du robot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t="34641" r="24485" b="26666"/>
          <a:stretch/>
        </p:blipFill>
        <p:spPr bwMode="auto">
          <a:xfrm>
            <a:off x="546848" y="1717630"/>
            <a:ext cx="8529918" cy="406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846728" y="4218783"/>
            <a:ext cx="7230038" cy="43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5303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80682"/>
            <a:ext cx="8596668" cy="1320800"/>
          </a:xfrm>
        </p:spPr>
        <p:txBody>
          <a:bodyPr/>
          <a:lstStyle/>
          <a:p>
            <a:r>
              <a:rPr lang="fr-FR" dirty="0"/>
              <a:t>Améliorations possibles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fr-FR" sz="2800" dirty="0"/>
              <a:t> Joystick à la place des boutons et de la barre 	réglage de vitesse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sz="2800" dirty="0"/>
              <a:t>   Réinitialiser la barre lors d'un appui sur l'arrêt      	d'urgence</a:t>
            </a:r>
          </a:p>
        </p:txBody>
      </p:sp>
    </p:spTree>
    <p:extLst>
      <p:ext uri="{BB962C8B-B14F-4D97-AF65-F5344CB8AC3E}">
        <p14:creationId xmlns:p14="http://schemas.microsoft.com/office/powerpoint/2010/main" val="290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627592" y="89647"/>
            <a:ext cx="8596668" cy="1320800"/>
          </a:xfrm>
        </p:spPr>
        <p:txBody>
          <a:bodyPr/>
          <a:lstStyle/>
          <a:p>
            <a:r>
              <a:rPr lang="fr-FR" sz="5400" b="1" dirty="0"/>
              <a:t>CONCLUSION</a:t>
            </a:r>
            <a:endParaRPr lang="fr-FR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Place à la démonstration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919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fr-FR" dirty="0"/>
              <a:t>MERCI DE VOTRE </a:t>
            </a:r>
            <a:r>
              <a:rPr lang="fr-FR" dirty="0" smtClean="0"/>
              <a:t>ATTENTION !!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Avez-vous des questions?</a:t>
            </a:r>
          </a:p>
          <a:p>
            <a:endParaRPr lang="fr-FR" dirty="0"/>
          </a:p>
        </p:txBody>
      </p:sp>
      <p:pic>
        <p:nvPicPr>
          <p:cNvPr id="2050" name="Picture 2" descr="http://crackberry.com/sites/crackberry.com/files/styles/large/public/topic_images/2013/ANDROID.png?itok=xhm7jax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881" y="1372159"/>
            <a:ext cx="5124693" cy="51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5066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2566" y="0"/>
            <a:ext cx="8596668" cy="1320800"/>
          </a:xfrm>
        </p:spPr>
        <p:txBody>
          <a:bodyPr/>
          <a:lstStyle/>
          <a:p>
            <a:r>
              <a:rPr lang="fr-FR" dirty="0" smtClean="0"/>
              <a:t>Les objectifs </a:t>
            </a:r>
            <a:endParaRPr lang="fr-FR" dirty="0"/>
          </a:p>
        </p:txBody>
      </p:sp>
      <p:pic>
        <p:nvPicPr>
          <p:cNvPr id="2050" name="Picture 2" descr="https://upload.wikimedia.org/wikipedia/en/3/39/R2-D2_Dr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22" y="514610"/>
            <a:ext cx="2532042" cy="33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3113901" y="1387460"/>
            <a:ext cx="2627871" cy="4474873"/>
            <a:chOff x="6474939" y="613464"/>
            <a:chExt cx="2240692" cy="420129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94" t="25586" r="44527" b="13153"/>
            <a:stretch/>
          </p:blipFill>
          <p:spPr bwMode="auto">
            <a:xfrm>
              <a:off x="6474939" y="613464"/>
              <a:ext cx="2240692" cy="420129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705600" y="1061763"/>
              <a:ext cx="1920131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fr-FR" sz="2400" b="1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rPr>
                <a:t>Mode manuel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6476459" y="632054"/>
            <a:ext cx="26016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Mode automatique</a:t>
            </a:r>
            <a:endParaRPr lang="fr-F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2053" name="Picture 5" descr="http://i1.wp.com/www.goprogramming.space/wp-content/uploads/2015/05/Screenshot-from-2015-05-08-08122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1" t="26923" r="7745" b="8163"/>
          <a:stretch/>
        </p:blipFill>
        <p:spPr bwMode="auto">
          <a:xfrm>
            <a:off x="6450097" y="1463051"/>
            <a:ext cx="2628000" cy="48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3" t="33647" r="58649" b="18346"/>
          <a:stretch/>
        </p:blipFill>
        <p:spPr bwMode="auto">
          <a:xfrm>
            <a:off x="6612339" y="2069460"/>
            <a:ext cx="2299809" cy="342404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8692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348101" y="-823151"/>
            <a:ext cx="7766936" cy="1646302"/>
          </a:xfrm>
        </p:spPr>
        <p:txBody>
          <a:bodyPr/>
          <a:lstStyle/>
          <a:p>
            <a:r>
              <a:rPr lang="en-US" dirty="0" smtClean="0"/>
              <a:t>Communication </a:t>
            </a:r>
            <a:endParaRPr lang="en-US" dirty="0"/>
          </a:p>
        </p:txBody>
      </p:sp>
      <p:pic>
        <p:nvPicPr>
          <p:cNvPr id="1026" name="Picture 2" descr="http://www.lesmobiles.com/images/news_in/wiko-ridge-4g-pe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t="1946" r="19983"/>
          <a:stretch/>
        </p:blipFill>
        <p:spPr bwMode="auto">
          <a:xfrm>
            <a:off x="411893" y="3402228"/>
            <a:ext cx="3337658" cy="34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>
            <a:endCxn id="1030" idx="1"/>
          </p:cNvCxnSpPr>
          <p:nvPr/>
        </p:nvCxnSpPr>
        <p:spPr>
          <a:xfrm flipV="1">
            <a:off x="2751438" y="2185086"/>
            <a:ext cx="1719751" cy="12171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upload.wikimedia.org/wikipedia/commons/thumb/3/32/Wi-Fi_Logo.svg/2000px-Wi-Fi_Logo.sv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3"/>
          <a:stretch/>
        </p:blipFill>
        <p:spPr bwMode="auto">
          <a:xfrm>
            <a:off x="2928486" y="2185085"/>
            <a:ext cx="768920" cy="5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.clubic.com/03E8000008225000-photo-opx-003-black-front-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3" r="33913"/>
          <a:stretch/>
        </p:blipFill>
        <p:spPr bwMode="auto">
          <a:xfrm>
            <a:off x="4471189" y="967945"/>
            <a:ext cx="1216906" cy="243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frobot.com/wiki/images/thumb/f/f6/Christmas_rover.jpg/400px-Christmas_rov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13" y="3591698"/>
            <a:ext cx="2718489" cy="217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avec flèche 15"/>
          <p:cNvCxnSpPr/>
          <p:nvPr/>
        </p:nvCxnSpPr>
        <p:spPr>
          <a:xfrm>
            <a:off x="5788057" y="2185086"/>
            <a:ext cx="1543619" cy="134070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://files.technobezz.com/files/uploads/2014/06/007-bluetooth-logo-icon-VectorCopy-bi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71" y="1949350"/>
            <a:ext cx="851072" cy="8510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56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545" y="155089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>FLUX VIDÉO</a:t>
            </a:r>
            <a:r>
              <a:rPr lang="fr-FR" sz="7200" dirty="0"/>
              <a:t/>
            </a:r>
            <a:br>
              <a:rPr lang="fr-FR" sz="7200" dirty="0"/>
            </a:br>
            <a:r>
              <a:rPr lang="fr-FR" sz="4400" dirty="0"/>
              <a:t/>
            </a:r>
            <a:br>
              <a:rPr lang="fr-FR" sz="4400" dirty="0"/>
            </a:br>
            <a:r>
              <a:rPr lang="fr-FR" dirty="0"/>
              <a:t>Réalisé par </a:t>
            </a:r>
            <a:r>
              <a:rPr lang="fr-FR" dirty="0" smtClean="0"/>
              <a:t>Yvan CARTIER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359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3852" y="0"/>
            <a:ext cx="8596668" cy="1320800"/>
          </a:xfrm>
        </p:spPr>
        <p:txBody>
          <a:bodyPr/>
          <a:lstStyle/>
          <a:p>
            <a:r>
              <a:rPr lang="fr-FR" dirty="0" smtClean="0"/>
              <a:t>Envoi d’un flux vidéo</a:t>
            </a:r>
            <a:endParaRPr lang="fr-FR" dirty="0"/>
          </a:p>
        </p:txBody>
      </p:sp>
      <p:pic>
        <p:nvPicPr>
          <p:cNvPr id="3074" name="Picture 2" descr="https://scontent-cdg2-1.xx.fbcdn.net/hphotos-xpt1/v/t34.0-12/12606832_10204107842135279_1981860765_n.jpg?oh=3fa91e3fdc09099255f90eea99561ee6&amp;oe=56A2C7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7" y="1319382"/>
            <a:ext cx="2946339" cy="523793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-cdg2-1.xx.fbcdn.net/hphotos-xlp1/v/t35.0-12/12620398_10204107858855697_2118307867_o.jpg?oh=d6c5476c855ad613d50df39efd6dadde&amp;oe=56A4118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19" y="1911842"/>
            <a:ext cx="7205360" cy="40530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463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6977" y="107091"/>
            <a:ext cx="8596668" cy="1320800"/>
          </a:xfrm>
        </p:spPr>
        <p:txBody>
          <a:bodyPr/>
          <a:lstStyle/>
          <a:p>
            <a:r>
              <a:rPr lang="fr-FR" dirty="0" smtClean="0"/>
              <a:t>Diagramme de classe </a:t>
            </a:r>
            <a:endParaRPr lang="fr-FR" dirty="0"/>
          </a:p>
        </p:txBody>
      </p:sp>
      <p:pic>
        <p:nvPicPr>
          <p:cNvPr id="4099" name="Picture 3" descr="C:\Users\yvan\Downloads\Diagrammedeclasse.pn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01948"/>
            <a:ext cx="9039075" cy="54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0894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9096" y="148281"/>
            <a:ext cx="8596668" cy="815546"/>
          </a:xfrm>
        </p:spPr>
        <p:txBody>
          <a:bodyPr/>
          <a:lstStyle/>
          <a:p>
            <a:r>
              <a:rPr lang="fr-FR" dirty="0" smtClean="0"/>
              <a:t>Classe </a:t>
            </a:r>
            <a:r>
              <a:rPr lang="fr-FR" dirty="0" err="1" smtClean="0"/>
              <a:t>MjpegView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5" t="16215" r="608" b="8109"/>
          <a:stretch/>
        </p:blipFill>
        <p:spPr bwMode="auto">
          <a:xfrm>
            <a:off x="395416" y="1087395"/>
            <a:ext cx="8894969" cy="5080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429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6977" y="107091"/>
            <a:ext cx="8596668" cy="1320800"/>
          </a:xfrm>
        </p:spPr>
        <p:txBody>
          <a:bodyPr/>
          <a:lstStyle/>
          <a:p>
            <a:r>
              <a:rPr lang="fr-FR" dirty="0" smtClean="0"/>
              <a:t>Classe </a:t>
            </a:r>
            <a:r>
              <a:rPr lang="fr-FR" dirty="0" err="1" smtClean="0"/>
              <a:t>DoRead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9" t="19700" r="15309" b="23483"/>
          <a:stretch/>
        </p:blipFill>
        <p:spPr bwMode="auto">
          <a:xfrm>
            <a:off x="576649" y="1454792"/>
            <a:ext cx="8674444" cy="469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56734" y="1729945"/>
            <a:ext cx="8468497" cy="44154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4" t="45833" r="29608" b="23483"/>
          <a:stretch/>
        </p:blipFill>
        <p:spPr bwMode="auto">
          <a:xfrm>
            <a:off x="856734" y="1919416"/>
            <a:ext cx="5824151" cy="253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56734" y="2142746"/>
            <a:ext cx="3276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>
              <a:noFill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90365" y="2565146"/>
            <a:ext cx="5490519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>
              <a:noFill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190365" y="2896508"/>
            <a:ext cx="5490520" cy="15560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>
              <a:noFill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7" t="63664" r="29257" b="33813"/>
          <a:stretch/>
        </p:blipFill>
        <p:spPr bwMode="auto">
          <a:xfrm>
            <a:off x="1190365" y="3185984"/>
            <a:ext cx="5490520" cy="21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7550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545" y="155089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sz="7200" dirty="0"/>
              <a:t>TÉLÉCOMMANDE</a:t>
            </a:r>
            <a:br>
              <a:rPr lang="fr-FR" sz="7200" dirty="0"/>
            </a:br>
            <a:r>
              <a:rPr lang="fr-FR" sz="4400" dirty="0"/>
              <a:t/>
            </a:r>
            <a:br>
              <a:rPr lang="fr-FR" sz="4400" dirty="0"/>
            </a:br>
            <a:r>
              <a:rPr lang="fr-FR" dirty="0"/>
              <a:t>Réalisé par Antoine COUDERC</a:t>
            </a:r>
          </a:p>
        </p:txBody>
      </p:sp>
    </p:spTree>
    <p:extLst>
      <p:ext uri="{BB962C8B-B14F-4D97-AF65-F5344CB8AC3E}">
        <p14:creationId xmlns:p14="http://schemas.microsoft.com/office/powerpoint/2010/main" val="20316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175</TotalTime>
  <Words>124</Words>
  <Application>Microsoft Office PowerPoint</Application>
  <PresentationFormat>Personnalisé</PresentationFormat>
  <Paragraphs>42</Paragraphs>
  <Slides>15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16" baseType="lpstr">
      <vt:lpstr>Facette</vt:lpstr>
      <vt:lpstr>Global Earth Rover</vt:lpstr>
      <vt:lpstr>Les objectifs </vt:lpstr>
      <vt:lpstr>Communication </vt:lpstr>
      <vt:lpstr>FLUX VIDÉO  Réalisé par Yvan CARTIER</vt:lpstr>
      <vt:lpstr>Envoi d’un flux vidéo</vt:lpstr>
      <vt:lpstr>Diagramme de classe </vt:lpstr>
      <vt:lpstr>Classe MjpegView</vt:lpstr>
      <vt:lpstr>Classe DoRead</vt:lpstr>
      <vt:lpstr>TÉLÉCOMMANDE  Réalisé par Antoine COUDERC</vt:lpstr>
      <vt:lpstr>Diagramme de classe</vt:lpstr>
      <vt:lpstr>Diagramme de séquence</vt:lpstr>
      <vt:lpstr>Code permettant de faire varier la vitesse du robot</vt:lpstr>
      <vt:lpstr>Améliorations possibles</vt:lpstr>
      <vt:lpstr>CONCLUSION</vt:lpstr>
      <vt:lpstr>MERCI DE VOTRE ATTENTION !!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Lucas Maurice</dc:creator>
  <cp:lastModifiedBy>yvan</cp:lastModifiedBy>
  <cp:revision>30</cp:revision>
  <dcterms:created xsi:type="dcterms:W3CDTF">2016-01-21T16:12:44Z</dcterms:created>
  <dcterms:modified xsi:type="dcterms:W3CDTF">2016-01-21T19:55:49Z</dcterms:modified>
</cp:coreProperties>
</file>